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 NR 33 - ESPAÇO CONFINADO - FUNCIONÁRIOS AUTORIZADOS E VIGIAS –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90933" y="461820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C13D1D-495C-4C4A-9E79-0DB8A779865F}"/>
              </a:ext>
            </a:extLst>
          </p:cNvPr>
          <p:cNvSpPr txBox="1"/>
          <p:nvPr/>
        </p:nvSpPr>
        <p:spPr>
          <a:xfrm>
            <a:off x="333224" y="1402251"/>
            <a:ext cx="378026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- Reciclagem: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Definições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Reconhecimento, avaliação e controle de riscos;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Funcionamento de equipamentos utilizados;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Procedimentos e utilização da PET; e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Noções de resgate e primeiros socorros.</a:t>
            </a:r>
          </a:p>
          <a:p>
            <a:pPr algn="l"/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NR 33 -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Segurança e Saúde nos Trabalhos em Espaços Confinados</a:t>
            </a:r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algn="l"/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2516</TotalTime>
  <Words>194</Words>
  <Application>Microsoft Office PowerPoint</Application>
  <PresentationFormat>Personalizar</PresentationFormat>
  <Paragraphs>35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401</cp:revision>
  <cp:lastPrinted>2023-01-18T11:46:20Z</cp:lastPrinted>
  <dcterms:created xsi:type="dcterms:W3CDTF">1996-09-21T19:33:27Z</dcterms:created>
  <dcterms:modified xsi:type="dcterms:W3CDTF">2024-08-19T20:21:35Z</dcterms:modified>
</cp:coreProperties>
</file>